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65" r:id="rId3"/>
    <p:sldId id="267" r:id="rId4"/>
    <p:sldId id="266" r:id="rId5"/>
    <p:sldId id="268" r:id="rId6"/>
    <p:sldId id="272" r:id="rId7"/>
    <p:sldId id="273" r:id="rId8"/>
    <p:sldId id="271" r:id="rId9"/>
    <p:sldId id="270" r:id="rId10"/>
    <p:sldId id="260" r:id="rId11"/>
    <p:sldId id="269" r:id="rId12"/>
    <p:sldId id="275" r:id="rId13"/>
    <p:sldId id="274" r:id="rId14"/>
    <p:sldId id="261" r:id="rId15"/>
    <p:sldId id="257" r:id="rId16"/>
    <p:sldId id="259" r:id="rId17"/>
    <p:sldId id="25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5" autoAdjust="0"/>
    <p:restoredTop sz="94660"/>
  </p:normalViewPr>
  <p:slideViewPr>
    <p:cSldViewPr snapToGrid="0">
      <p:cViewPr>
        <p:scale>
          <a:sx n="215" d="100"/>
          <a:sy n="215" d="100"/>
        </p:scale>
        <p:origin x="-3496" y="-1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906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387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6836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804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9923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994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0984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3089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157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358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40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34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558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657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009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412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638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31137FB-86DF-4268-8D8A-7F83402E8673}" type="datetimeFigureOut">
              <a:rPr lang="es-CO" smtClean="0"/>
              <a:t>15/08/24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0B5A2CB-368C-458F-B969-D8A1394C3B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6317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FD36872-4772-2CEC-6969-7F1C442D5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201" y="0"/>
            <a:ext cx="12886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9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E55239E-C7D7-F6D8-E055-EA50BCE9B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4" y="0"/>
            <a:ext cx="979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80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01E822B-0C14-FD9F-5D1F-860B9702D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4" y="0"/>
            <a:ext cx="979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13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4CA957A-5691-0DC5-67B5-4852A59D7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4" y="0"/>
            <a:ext cx="979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6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8BB2047-D6D7-5C90-93B2-123F77637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4" y="0"/>
            <a:ext cx="979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9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BFB73B8-EA4F-52D1-A8C2-4A6CC68C7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28" y="0"/>
            <a:ext cx="10594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8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1AA26937-C61C-5EAB-43B4-97DCAD682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28" y="0"/>
            <a:ext cx="10594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39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1C853CA-D5C4-832D-D7A0-1FA2E8E4C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28" y="0"/>
            <a:ext cx="10594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00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0BA128D-3DCE-54F5-E9DF-2EE52A24B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5" y="409242"/>
            <a:ext cx="10594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06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E10FD4E-2F81-7530-3C54-319DA9C32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75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4A02826-2891-0015-7120-309304C2B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70" y="0"/>
            <a:ext cx="9709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7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2D50B4-BF2D-4FED-2589-F9E2848FF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70" y="0"/>
            <a:ext cx="9709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26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9D639FA-9FC5-927D-7837-62DE8A5A3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70" y="0"/>
            <a:ext cx="9709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32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53FFE76-862D-FC3C-F2F6-060289D26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4" y="0"/>
            <a:ext cx="979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0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CB397A4-4B84-55A1-B532-C2EE62260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4" y="0"/>
            <a:ext cx="979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92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9F56CDF-08B6-939F-FEB8-20A35A1E2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4" y="0"/>
            <a:ext cx="979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01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3698436-FD50-0952-5E87-144BCB88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4" y="0"/>
            <a:ext cx="979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931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Pizarr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Pizarr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TM04033929[[fn=Pizarra]]</Template>
  <TotalTime>10375</TotalTime>
  <Words>0</Words>
  <Application>Microsoft Macintosh PowerPoint</Application>
  <PresentationFormat>Panorámica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Calisto MT</vt:lpstr>
      <vt:lpstr>Wingdings 2</vt:lpstr>
      <vt:lpstr>Pizarra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RRP_CONTABILIDAD1</dc:creator>
  <cp:lastModifiedBy>Gestión Comercial</cp:lastModifiedBy>
  <cp:revision>4</cp:revision>
  <dcterms:created xsi:type="dcterms:W3CDTF">2024-08-15T12:32:40Z</dcterms:created>
  <dcterms:modified xsi:type="dcterms:W3CDTF">2024-08-22T17:50:54Z</dcterms:modified>
</cp:coreProperties>
</file>